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799B-CFEF-454B-844F-938CAECD6FE3}" type="datetimeFigureOut">
              <a:rPr lang="pt-BR" smtClean="0"/>
              <a:pPr/>
              <a:t>21/08/2014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B7966-6E73-496A-8ACB-8D0D4C40E74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799B-CFEF-454B-844F-938CAECD6FE3}" type="datetimeFigureOut">
              <a:rPr lang="pt-BR" smtClean="0"/>
              <a:pPr/>
              <a:t>21/08/2014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B7966-6E73-496A-8ACB-8D0D4C40E74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799B-CFEF-454B-844F-938CAECD6FE3}" type="datetimeFigureOut">
              <a:rPr lang="pt-BR" smtClean="0"/>
              <a:pPr/>
              <a:t>21/08/2014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B7966-6E73-496A-8ACB-8D0D4C40E74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799B-CFEF-454B-844F-938CAECD6FE3}" type="datetimeFigureOut">
              <a:rPr lang="pt-BR" smtClean="0"/>
              <a:pPr/>
              <a:t>21/08/2014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B7966-6E73-496A-8ACB-8D0D4C40E74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799B-CFEF-454B-844F-938CAECD6FE3}" type="datetimeFigureOut">
              <a:rPr lang="pt-BR" smtClean="0"/>
              <a:pPr/>
              <a:t>21/08/2014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B7966-6E73-496A-8ACB-8D0D4C40E74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799B-CFEF-454B-844F-938CAECD6FE3}" type="datetimeFigureOut">
              <a:rPr lang="pt-BR" smtClean="0"/>
              <a:pPr/>
              <a:t>21/08/2014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B7966-6E73-496A-8ACB-8D0D4C40E74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799B-CFEF-454B-844F-938CAECD6FE3}" type="datetimeFigureOut">
              <a:rPr lang="pt-BR" smtClean="0"/>
              <a:pPr/>
              <a:t>21/08/2014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B7966-6E73-496A-8ACB-8D0D4C40E74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799B-CFEF-454B-844F-938CAECD6FE3}" type="datetimeFigureOut">
              <a:rPr lang="pt-BR" smtClean="0"/>
              <a:pPr/>
              <a:t>21/08/2014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B7966-6E73-496A-8ACB-8D0D4C40E74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799B-CFEF-454B-844F-938CAECD6FE3}" type="datetimeFigureOut">
              <a:rPr lang="pt-BR" smtClean="0"/>
              <a:pPr/>
              <a:t>21/08/2014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B7966-6E73-496A-8ACB-8D0D4C40E74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799B-CFEF-454B-844F-938CAECD6FE3}" type="datetimeFigureOut">
              <a:rPr lang="pt-BR" smtClean="0"/>
              <a:pPr/>
              <a:t>21/08/2014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B7966-6E73-496A-8ACB-8D0D4C40E74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799B-CFEF-454B-844F-938CAECD6FE3}" type="datetimeFigureOut">
              <a:rPr lang="pt-BR" smtClean="0"/>
              <a:pPr/>
              <a:t>21/08/2014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B7966-6E73-496A-8ACB-8D0D4C40E74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2799B-CFEF-454B-844F-938CAECD6FE3}" type="datetimeFigureOut">
              <a:rPr lang="pt-BR" smtClean="0"/>
              <a:pPr/>
              <a:t>21/08/2014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B7966-6E73-496A-8ACB-8D0D4C40E74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&#227;o%20Patrocinio\Documents\Musicas%20Ad&#227;o\CREEDANCE\30%20-%20Molina.mp3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051720" y="548680"/>
            <a:ext cx="5153655" cy="92333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Jogo da Memória</a:t>
            </a:r>
            <a:endParaRPr lang="pt-BR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3275856" y="1844824"/>
            <a:ext cx="25838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Cupcake</a:t>
            </a:r>
            <a:endParaRPr lang="pt-BR" sz="28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pt-B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Botão de ação: Avançar ou Próximo 5">
            <a:hlinkClick r:id="" action="ppaction://hlinkshowjump?jump=nextslide" highlightClick="1"/>
          </p:cNvPr>
          <p:cNvSpPr/>
          <p:nvPr/>
        </p:nvSpPr>
        <p:spPr>
          <a:xfrm>
            <a:off x="3563888" y="5229200"/>
            <a:ext cx="1944216" cy="864096"/>
          </a:xfrm>
          <a:prstGeom prst="actionButtonForwardNext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30 - Moli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5229200"/>
            <a:ext cx="448816" cy="448816"/>
          </a:xfrm>
          <a:prstGeom prst="rect">
            <a:avLst/>
          </a:prstGeom>
        </p:spPr>
      </p:pic>
      <p:pic>
        <p:nvPicPr>
          <p:cNvPr id="1026" name="Imagem 70" descr="https://encrypted-tbn2.gstatic.com/images?q=tbn:ANd9GcRpBPIaAmez1DAY35-805yC1uqRgzNL5nM0RInK9lCcrrLtN4GwReUGYVt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2708920"/>
            <a:ext cx="23042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ln w="38100">
            <a:solidFill>
              <a:schemeClr val="accent3"/>
            </a:solidFill>
          </a:ln>
        </p:spPr>
        <p:txBody>
          <a:bodyPr/>
          <a:lstStyle/>
          <a:p>
            <a:r>
              <a:rPr lang="pt-BR" dirty="0" smtClean="0"/>
              <a:t>Instruções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  <a:solidFill>
            <a:schemeClr val="bg2"/>
          </a:solidFill>
          <a:ln w="38100">
            <a:solidFill>
              <a:schemeClr val="accent3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pt-BR" dirty="0" smtClean="0"/>
              <a:t>Dê um clique no retângulo para abrir a figura;</a:t>
            </a:r>
          </a:p>
          <a:p>
            <a:r>
              <a:rPr lang="pt-BR" dirty="0" smtClean="0"/>
              <a:t>Escolha outro retângulo e dê um clique;</a:t>
            </a:r>
          </a:p>
          <a:p>
            <a:r>
              <a:rPr lang="pt-BR" dirty="0" smtClean="0"/>
              <a:t>Encontrando as figuras idênticas continue clicando em outros retângulos;</a:t>
            </a:r>
          </a:p>
          <a:p>
            <a:r>
              <a:rPr lang="pt-BR" dirty="0" smtClean="0"/>
              <a:t>Você </a:t>
            </a:r>
            <a:r>
              <a:rPr lang="pt-BR" dirty="0" smtClean="0"/>
              <a:t>deve </a:t>
            </a:r>
            <a:r>
              <a:rPr lang="pt-BR" dirty="0" smtClean="0"/>
              <a:t>fechar as figuras diferentes para continuar jogando;</a:t>
            </a:r>
          </a:p>
          <a:p>
            <a:r>
              <a:rPr lang="pt-BR" dirty="0" smtClean="0"/>
              <a:t>Continue tentando até encontrar todas as figuras pares;</a:t>
            </a:r>
          </a:p>
          <a:p>
            <a:r>
              <a:rPr lang="pt-BR" smtClean="0"/>
              <a:t>Você </a:t>
            </a:r>
            <a:r>
              <a:rPr lang="pt-BR" smtClean="0"/>
              <a:t>pode </a:t>
            </a:r>
            <a:r>
              <a:rPr lang="pt-BR" dirty="0" smtClean="0"/>
              <a:t>jogar individualmente ou formar grupos para competição.</a:t>
            </a:r>
          </a:p>
          <a:p>
            <a:endParaRPr lang="pt-B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images.jpg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260648"/>
            <a:ext cx="1512169" cy="1008112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979712" y="188640"/>
            <a:ext cx="1872208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images.jpg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5445224"/>
            <a:ext cx="1512169" cy="1008112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5436096" y="5445224"/>
            <a:ext cx="1800200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 descr="images.jp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5589240"/>
            <a:ext cx="1368152" cy="1080120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251520" y="5445224"/>
            <a:ext cx="1656184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Imagem 12" descr="images.jp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52320" y="4221088"/>
            <a:ext cx="1368152" cy="108012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>
            <a:off x="7308304" y="4149080"/>
            <a:ext cx="1656184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7" name="Imagem 26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9" y="332657"/>
            <a:ext cx="1368152" cy="936104"/>
          </a:xfrm>
          <a:prstGeom prst="rect">
            <a:avLst/>
          </a:prstGeom>
        </p:spPr>
      </p:pic>
      <p:sp>
        <p:nvSpPr>
          <p:cNvPr id="28" name="Retângulo 27"/>
          <p:cNvSpPr/>
          <p:nvPr/>
        </p:nvSpPr>
        <p:spPr>
          <a:xfrm>
            <a:off x="5652120" y="188640"/>
            <a:ext cx="1584176" cy="129614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3" name="Imagem 32" descr="Decorar Cupcakes 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80312" y="2924944"/>
            <a:ext cx="1440160" cy="1008112"/>
          </a:xfrm>
          <a:prstGeom prst="rect">
            <a:avLst/>
          </a:prstGeom>
        </p:spPr>
      </p:pic>
      <p:sp>
        <p:nvSpPr>
          <p:cNvPr id="34" name="Retângulo 33"/>
          <p:cNvSpPr/>
          <p:nvPr/>
        </p:nvSpPr>
        <p:spPr>
          <a:xfrm>
            <a:off x="7308304" y="2852936"/>
            <a:ext cx="1656184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4" name="Imagem 53" descr="Decorar Cupcakes 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2780928"/>
            <a:ext cx="1512168" cy="1080120"/>
          </a:xfrm>
          <a:prstGeom prst="rect">
            <a:avLst/>
          </a:prstGeom>
        </p:spPr>
      </p:pic>
      <p:sp>
        <p:nvSpPr>
          <p:cNvPr id="55" name="Retângulo 54"/>
          <p:cNvSpPr/>
          <p:nvPr/>
        </p:nvSpPr>
        <p:spPr>
          <a:xfrm>
            <a:off x="251520" y="2780928"/>
            <a:ext cx="1656184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8" name="Imagem 47" descr="canstock1475878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67744" y="1700808"/>
            <a:ext cx="1368152" cy="1080120"/>
          </a:xfrm>
          <a:prstGeom prst="rect">
            <a:avLst/>
          </a:prstGeom>
        </p:spPr>
      </p:pic>
      <p:sp>
        <p:nvSpPr>
          <p:cNvPr id="53" name="Retângulo 52"/>
          <p:cNvSpPr/>
          <p:nvPr/>
        </p:nvSpPr>
        <p:spPr>
          <a:xfrm>
            <a:off x="1979712" y="1484784"/>
            <a:ext cx="1872208" cy="129614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2" name="Imagem 61" descr="ovo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67744" y="4149080"/>
            <a:ext cx="1440160" cy="1133475"/>
          </a:xfrm>
          <a:prstGeom prst="rect">
            <a:avLst/>
          </a:prstGeom>
        </p:spPr>
      </p:pic>
      <p:sp>
        <p:nvSpPr>
          <p:cNvPr id="63" name="Retângulo 62"/>
          <p:cNvSpPr/>
          <p:nvPr/>
        </p:nvSpPr>
        <p:spPr>
          <a:xfrm>
            <a:off x="1979712" y="4077072"/>
            <a:ext cx="1800200" cy="129614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0" name="Imagem 69" descr="ovo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95936" y="332656"/>
            <a:ext cx="1440160" cy="1133475"/>
          </a:xfrm>
          <a:prstGeom prst="rect">
            <a:avLst/>
          </a:prstGeom>
        </p:spPr>
      </p:pic>
      <p:sp>
        <p:nvSpPr>
          <p:cNvPr id="71" name="Retângulo 70"/>
          <p:cNvSpPr/>
          <p:nvPr/>
        </p:nvSpPr>
        <p:spPr>
          <a:xfrm>
            <a:off x="3923928" y="188640"/>
            <a:ext cx="1656184" cy="129614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2" name="Imagem 71" descr="Índice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308305" y="332656"/>
            <a:ext cx="1512168" cy="936104"/>
          </a:xfrm>
          <a:prstGeom prst="rect">
            <a:avLst/>
          </a:prstGeom>
        </p:spPr>
      </p:pic>
      <p:sp>
        <p:nvSpPr>
          <p:cNvPr id="73" name="Retângulo 72"/>
          <p:cNvSpPr/>
          <p:nvPr/>
        </p:nvSpPr>
        <p:spPr>
          <a:xfrm>
            <a:off x="7308304" y="188640"/>
            <a:ext cx="1656184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4" name="Imagem 73" descr="Índice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707905" y="5589240"/>
            <a:ext cx="1512168" cy="936104"/>
          </a:xfrm>
          <a:prstGeom prst="rect">
            <a:avLst/>
          </a:prstGeom>
        </p:spPr>
      </p:pic>
      <p:sp>
        <p:nvSpPr>
          <p:cNvPr id="75" name="Retângulo 74"/>
          <p:cNvSpPr/>
          <p:nvPr/>
        </p:nvSpPr>
        <p:spPr>
          <a:xfrm>
            <a:off x="3707904" y="5445224"/>
            <a:ext cx="1656184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7" name="Imagem 86" descr="Liquidificador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23728" y="5589240"/>
            <a:ext cx="1295400" cy="936104"/>
          </a:xfrm>
          <a:prstGeom prst="rect">
            <a:avLst/>
          </a:prstGeom>
        </p:spPr>
      </p:pic>
      <p:sp>
        <p:nvSpPr>
          <p:cNvPr id="88" name="Retângulo 87"/>
          <p:cNvSpPr/>
          <p:nvPr/>
        </p:nvSpPr>
        <p:spPr>
          <a:xfrm>
            <a:off x="1979712" y="5445224"/>
            <a:ext cx="1656184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9" name="Imagem 88" descr="Óleo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5536" y="4221088"/>
            <a:ext cx="1082799" cy="1080120"/>
          </a:xfrm>
          <a:prstGeom prst="rect">
            <a:avLst/>
          </a:prstGeom>
        </p:spPr>
      </p:pic>
      <p:sp>
        <p:nvSpPr>
          <p:cNvPr id="90" name="Retângulo 89"/>
          <p:cNvSpPr/>
          <p:nvPr/>
        </p:nvSpPr>
        <p:spPr>
          <a:xfrm>
            <a:off x="251520" y="4149080"/>
            <a:ext cx="1656184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3" name="Imagem 92" descr="Óleo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452320" y="1556792"/>
            <a:ext cx="1082799" cy="1080120"/>
          </a:xfrm>
          <a:prstGeom prst="rect">
            <a:avLst/>
          </a:prstGeom>
        </p:spPr>
      </p:pic>
      <p:sp>
        <p:nvSpPr>
          <p:cNvPr id="94" name="Retângulo 93"/>
          <p:cNvSpPr/>
          <p:nvPr/>
        </p:nvSpPr>
        <p:spPr>
          <a:xfrm>
            <a:off x="7308304" y="1484784"/>
            <a:ext cx="1656184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5" name="Imagem 94" descr="Liquidificador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3528" y="1628800"/>
            <a:ext cx="1295400" cy="936104"/>
          </a:xfrm>
          <a:prstGeom prst="rect">
            <a:avLst/>
          </a:prstGeom>
        </p:spPr>
      </p:pic>
      <p:sp>
        <p:nvSpPr>
          <p:cNvPr id="96" name="Retângulo 95"/>
          <p:cNvSpPr/>
          <p:nvPr/>
        </p:nvSpPr>
        <p:spPr>
          <a:xfrm>
            <a:off x="251520" y="1484784"/>
            <a:ext cx="1656184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7" name="Imagem 96" descr="Forma de cupcak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796136" y="4221088"/>
            <a:ext cx="1171575" cy="1008112"/>
          </a:xfrm>
          <a:prstGeom prst="rect">
            <a:avLst/>
          </a:prstGeom>
        </p:spPr>
      </p:pic>
      <p:sp>
        <p:nvSpPr>
          <p:cNvPr id="98" name="Retângulo 97"/>
          <p:cNvSpPr/>
          <p:nvPr/>
        </p:nvSpPr>
        <p:spPr>
          <a:xfrm>
            <a:off x="5508104" y="4149080"/>
            <a:ext cx="1728192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9" name="Imagem 98" descr="Forma de cupcak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211960" y="1628800"/>
            <a:ext cx="1171575" cy="1008112"/>
          </a:xfrm>
          <a:prstGeom prst="rect">
            <a:avLst/>
          </a:prstGeom>
        </p:spPr>
      </p:pic>
      <p:sp>
        <p:nvSpPr>
          <p:cNvPr id="100" name="Retângulo 99"/>
          <p:cNvSpPr/>
          <p:nvPr/>
        </p:nvSpPr>
        <p:spPr>
          <a:xfrm>
            <a:off x="3923928" y="1556792"/>
            <a:ext cx="1728192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3" name="Imagem 102" descr="canstock1475878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80112" y="2924944"/>
            <a:ext cx="1368152" cy="1080120"/>
          </a:xfrm>
          <a:prstGeom prst="rect">
            <a:avLst/>
          </a:prstGeom>
        </p:spPr>
      </p:pic>
      <p:sp>
        <p:nvSpPr>
          <p:cNvPr id="104" name="Retângulo 103"/>
          <p:cNvSpPr/>
          <p:nvPr/>
        </p:nvSpPr>
        <p:spPr>
          <a:xfrm>
            <a:off x="5652120" y="2852936"/>
            <a:ext cx="1584176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8" name="Imagem 107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3" y="2996952"/>
            <a:ext cx="1440161" cy="1008112"/>
          </a:xfrm>
          <a:prstGeom prst="rect">
            <a:avLst/>
          </a:prstGeom>
        </p:spPr>
      </p:pic>
      <p:sp>
        <p:nvSpPr>
          <p:cNvPr id="109" name="Retângulo 108"/>
          <p:cNvSpPr/>
          <p:nvPr/>
        </p:nvSpPr>
        <p:spPr>
          <a:xfrm>
            <a:off x="1979712" y="2852936"/>
            <a:ext cx="1872208" cy="11521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0" name="Imagem 109" descr="Limão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652120" y="1628800"/>
            <a:ext cx="1498278" cy="1008112"/>
          </a:xfrm>
          <a:prstGeom prst="rect">
            <a:avLst/>
          </a:prstGeom>
        </p:spPr>
      </p:pic>
      <p:sp>
        <p:nvSpPr>
          <p:cNvPr id="111" name="Retângulo 110"/>
          <p:cNvSpPr/>
          <p:nvPr/>
        </p:nvSpPr>
        <p:spPr>
          <a:xfrm>
            <a:off x="5724128" y="1556792"/>
            <a:ext cx="1512168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2" name="Imagem 111" descr="Limão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779912" y="4221088"/>
            <a:ext cx="1498278" cy="1008112"/>
          </a:xfrm>
          <a:prstGeom prst="rect">
            <a:avLst/>
          </a:prstGeom>
        </p:spPr>
      </p:pic>
      <p:sp>
        <p:nvSpPr>
          <p:cNvPr id="113" name="Retângulo 112"/>
          <p:cNvSpPr/>
          <p:nvPr/>
        </p:nvSpPr>
        <p:spPr>
          <a:xfrm>
            <a:off x="3851920" y="4149080"/>
            <a:ext cx="1584176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8" name="Imagem 117" descr="Farinha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95536" y="332656"/>
            <a:ext cx="1296144" cy="1008112"/>
          </a:xfrm>
          <a:prstGeom prst="rect">
            <a:avLst/>
          </a:prstGeom>
        </p:spPr>
      </p:pic>
      <p:sp>
        <p:nvSpPr>
          <p:cNvPr id="119" name="Retângulo 118"/>
          <p:cNvSpPr/>
          <p:nvPr/>
        </p:nvSpPr>
        <p:spPr>
          <a:xfrm>
            <a:off x="251520" y="188640"/>
            <a:ext cx="1656184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0" name="Imagem 119" descr="Farinha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452320" y="5589240"/>
            <a:ext cx="1296144" cy="1008112"/>
          </a:xfrm>
          <a:prstGeom prst="rect">
            <a:avLst/>
          </a:prstGeom>
        </p:spPr>
      </p:pic>
      <p:sp>
        <p:nvSpPr>
          <p:cNvPr id="121" name="Retângulo 120"/>
          <p:cNvSpPr/>
          <p:nvPr/>
        </p:nvSpPr>
        <p:spPr>
          <a:xfrm>
            <a:off x="7308304" y="5445224"/>
            <a:ext cx="1656184" cy="122413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6" name="Retângulo 125"/>
          <p:cNvSpPr/>
          <p:nvPr/>
        </p:nvSpPr>
        <p:spPr>
          <a:xfrm>
            <a:off x="3923928" y="2852936"/>
            <a:ext cx="1656184" cy="1269578"/>
          </a:xfrm>
          <a:prstGeom prst="rect">
            <a:avLst/>
          </a:prstGeom>
          <a:solidFill>
            <a:srgbClr val="92D05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pt-BR" sz="1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Jogo da Memória</a:t>
            </a:r>
          </a:p>
          <a:p>
            <a:pPr algn="ctr">
              <a:lnSpc>
                <a:spcPct val="150000"/>
              </a:lnSpc>
            </a:pPr>
            <a:r>
              <a:rPr lang="pt-BR" sz="1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CUPCAKE</a:t>
            </a:r>
            <a:endParaRPr lang="pt-BR" sz="17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2" grpId="0" animBg="1"/>
      <p:bldP spid="12" grpId="1" animBg="1"/>
      <p:bldP spid="14" grpId="0" animBg="1"/>
      <p:bldP spid="14" grpId="1" animBg="1"/>
      <p:bldP spid="28" grpId="0" animBg="1"/>
      <p:bldP spid="28" grpId="1" animBg="1"/>
      <p:bldP spid="34" grpId="0" animBg="1"/>
      <p:bldP spid="34" grpId="1" animBg="1"/>
      <p:bldP spid="55" grpId="0" animBg="1"/>
      <p:bldP spid="55" grpId="1" animBg="1"/>
      <p:bldP spid="53" grpId="0" animBg="1"/>
      <p:bldP spid="53" grpId="1" animBg="1"/>
      <p:bldP spid="63" grpId="0" animBg="1"/>
      <p:bldP spid="63" grpId="1" animBg="1"/>
      <p:bldP spid="71" grpId="0" animBg="1"/>
      <p:bldP spid="71" grpId="1" animBg="1"/>
      <p:bldP spid="73" grpId="0" animBg="1"/>
      <p:bldP spid="73" grpId="1" animBg="1"/>
      <p:bldP spid="75" grpId="0" animBg="1"/>
      <p:bldP spid="75" grpId="1" animBg="1"/>
      <p:bldP spid="88" grpId="0" animBg="1"/>
      <p:bldP spid="88" grpId="1" animBg="1"/>
      <p:bldP spid="90" grpId="0" animBg="1"/>
      <p:bldP spid="90" grpId="1" animBg="1"/>
      <p:bldP spid="94" grpId="0" animBg="1"/>
      <p:bldP spid="94" grpId="1" animBg="1"/>
      <p:bldP spid="96" grpId="0" animBg="1"/>
      <p:bldP spid="96" grpId="1" animBg="1"/>
      <p:bldP spid="98" grpId="0" animBg="1"/>
      <p:bldP spid="98" grpId="1" animBg="1"/>
      <p:bldP spid="100" grpId="0" animBg="1"/>
      <p:bldP spid="100" grpId="1" animBg="1"/>
      <p:bldP spid="104" grpId="0" animBg="1"/>
      <p:bldP spid="104" grpId="1" animBg="1"/>
      <p:bldP spid="109" grpId="0" animBg="1"/>
      <p:bldP spid="109" grpId="1" animBg="1"/>
      <p:bldP spid="111" grpId="0" animBg="1"/>
      <p:bldP spid="111" grpId="1" animBg="1"/>
      <p:bldP spid="113" grpId="0" animBg="1"/>
      <p:bldP spid="113" grpId="1" animBg="1"/>
      <p:bldP spid="119" grpId="0" animBg="1"/>
      <p:bldP spid="119" grpId="1" animBg="1"/>
      <p:bldP spid="121" grpId="0" animBg="1"/>
      <p:bldP spid="121" grpId="1" animBg="1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66</Words>
  <Application>Microsoft Office PowerPoint</Application>
  <PresentationFormat>Apresentação na tela (4:3)</PresentationFormat>
  <Paragraphs>11</Paragraphs>
  <Slides>3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4" baseType="lpstr">
      <vt:lpstr>Tema do Office</vt:lpstr>
      <vt:lpstr>Slide 1</vt:lpstr>
      <vt:lpstr>Instruções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Adão Patrocinio</dc:creator>
  <cp:lastModifiedBy>Adão Patrocinio</cp:lastModifiedBy>
  <cp:revision>12</cp:revision>
  <dcterms:created xsi:type="dcterms:W3CDTF">2014-07-02T13:18:54Z</dcterms:created>
  <dcterms:modified xsi:type="dcterms:W3CDTF">2014-08-22T03:26:24Z</dcterms:modified>
</cp:coreProperties>
</file>